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8" r:id="rId2"/>
    <p:sldId id="259" r:id="rId3"/>
  </p:sldIdLst>
  <p:sldSz cx="30279975" cy="42808525"/>
  <p:notesSz cx="10234613" cy="14662150"/>
  <p:defaultTextStyle>
    <a:defPPr>
      <a:defRPr lang="en-US"/>
    </a:defPPr>
    <a:lvl1pPr marL="0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215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431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646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861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3">
          <p15:clr>
            <a:srgbClr val="A4A3A4"/>
          </p15:clr>
        </p15:guide>
        <p15:guide id="2" pos="953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4618" userDrawn="1">
          <p15:clr>
            <a:srgbClr val="A4A3A4"/>
          </p15:clr>
        </p15:guide>
        <p15:guide id="2" pos="322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4C25"/>
    <a:srgbClr val="009C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>
      <p:cViewPr varScale="1">
        <p:scale>
          <a:sx n="18" d="100"/>
          <a:sy n="18" d="100"/>
        </p:scale>
        <p:origin x="3144" y="174"/>
      </p:cViewPr>
      <p:guideLst>
        <p:guide orient="horz" pos="13483"/>
        <p:guide pos="953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" d="100"/>
          <a:sy n="12" d="100"/>
        </p:scale>
        <p:origin x="-2538" y="-66"/>
      </p:cViewPr>
      <p:guideLst>
        <p:guide orient="horz" pos="4618"/>
        <p:guide pos="32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435143" cy="733327"/>
          </a:xfrm>
          <a:prstGeom prst="rect">
            <a:avLst/>
          </a:prstGeom>
        </p:spPr>
        <p:txBody>
          <a:bodyPr vert="horz" lIns="31536" tIns="15768" rIns="31536" bIns="15768" rtlCol="0"/>
          <a:lstStyle>
            <a:lvl1pPr algn="l">
              <a:defRPr sz="4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5797289" y="0"/>
            <a:ext cx="4435143" cy="733327"/>
          </a:xfrm>
          <a:prstGeom prst="rect">
            <a:avLst/>
          </a:prstGeom>
        </p:spPr>
        <p:txBody>
          <a:bodyPr vert="horz" lIns="31536" tIns="15768" rIns="31536" bIns="15768" rtlCol="0"/>
          <a:lstStyle>
            <a:lvl1pPr algn="r">
              <a:defRPr sz="400"/>
            </a:lvl1pPr>
          </a:lstStyle>
          <a:p>
            <a:fld id="{BAAD67BB-46C0-4D6C-AE41-48537739156F}" type="datetimeFigureOut">
              <a:rPr lang="nl-BE" smtClean="0"/>
              <a:pPr/>
              <a:t>23/05/2016</a:t>
            </a:fld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1" y="13926623"/>
            <a:ext cx="4435143" cy="732779"/>
          </a:xfrm>
          <a:prstGeom prst="rect">
            <a:avLst/>
          </a:prstGeom>
        </p:spPr>
        <p:txBody>
          <a:bodyPr vert="horz" lIns="31536" tIns="15768" rIns="31536" bIns="15768" rtlCol="0" anchor="b"/>
          <a:lstStyle>
            <a:lvl1pPr algn="l">
              <a:defRPr sz="400"/>
            </a:lvl1pPr>
          </a:lstStyle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5797289" y="13926623"/>
            <a:ext cx="4435143" cy="732779"/>
          </a:xfrm>
          <a:prstGeom prst="rect">
            <a:avLst/>
          </a:prstGeom>
        </p:spPr>
        <p:txBody>
          <a:bodyPr vert="horz" lIns="31536" tIns="15768" rIns="31536" bIns="15768" rtlCol="0" anchor="b"/>
          <a:lstStyle>
            <a:lvl1pPr algn="r">
              <a:defRPr sz="400"/>
            </a:lvl1pPr>
          </a:lstStyle>
          <a:p>
            <a:fld id="{87169787-D9BB-4197-A345-5FE80DAB8A94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343114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jpeg>
</file>

<file path=ppt/media/image3.png>
</file>

<file path=ppt/media/image4.jpeg>
</file>

<file path=ppt/media/image5.PN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34999" cy="733108"/>
          </a:xfrm>
          <a:prstGeom prst="rect">
            <a:avLst/>
          </a:prstGeom>
        </p:spPr>
        <p:txBody>
          <a:bodyPr vert="horz" lIns="142212" tIns="71105" rIns="142212" bIns="71105" rtlCol="0"/>
          <a:lstStyle>
            <a:lvl1pPr algn="l">
              <a:defRPr sz="18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5797247" y="0"/>
            <a:ext cx="4434999" cy="733108"/>
          </a:xfrm>
          <a:prstGeom prst="rect">
            <a:avLst/>
          </a:prstGeom>
        </p:spPr>
        <p:txBody>
          <a:bodyPr vert="horz" lIns="142212" tIns="71105" rIns="142212" bIns="71105" rtlCol="0"/>
          <a:lstStyle>
            <a:lvl1pPr algn="r">
              <a:defRPr sz="1800"/>
            </a:lvl1pPr>
          </a:lstStyle>
          <a:p>
            <a:fld id="{D2C52A58-6216-46FA-A1B0-1CC4C4A2DE29}" type="datetimeFigureOut">
              <a:rPr lang="nl-BE" smtClean="0"/>
              <a:pPr/>
              <a:t>23/05/2016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173413" y="1100138"/>
            <a:ext cx="3887787" cy="5499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42212" tIns="71105" rIns="142212" bIns="71105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1023462" y="6964521"/>
            <a:ext cx="8187690" cy="6597968"/>
          </a:xfrm>
          <a:prstGeom prst="rect">
            <a:avLst/>
          </a:prstGeom>
        </p:spPr>
        <p:txBody>
          <a:bodyPr vert="horz" lIns="142212" tIns="71105" rIns="142212" bIns="71105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13926498"/>
            <a:ext cx="4434999" cy="733108"/>
          </a:xfrm>
          <a:prstGeom prst="rect">
            <a:avLst/>
          </a:prstGeom>
        </p:spPr>
        <p:txBody>
          <a:bodyPr vert="horz" lIns="142212" tIns="71105" rIns="142212" bIns="71105" rtlCol="0" anchor="b"/>
          <a:lstStyle>
            <a:lvl1pPr algn="l">
              <a:defRPr sz="18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5797247" y="13926498"/>
            <a:ext cx="4434999" cy="733108"/>
          </a:xfrm>
          <a:prstGeom prst="rect">
            <a:avLst/>
          </a:prstGeom>
        </p:spPr>
        <p:txBody>
          <a:bodyPr vert="horz" lIns="142212" tIns="71105" rIns="142212" bIns="71105" rtlCol="0" anchor="b"/>
          <a:lstStyle>
            <a:lvl1pPr algn="r">
              <a:defRPr sz="1800"/>
            </a:lvl1pPr>
          </a:lstStyle>
          <a:p>
            <a:fld id="{E8E05904-DE35-4DBF-95A6-89A7F03916D7}" type="slidenum">
              <a:rPr lang="nl-BE" smtClean="0"/>
              <a:pPr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92491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680000"/>
            <a:ext cx="30279975" cy="5220000"/>
          </a:xfrm>
        </p:spPr>
        <p:txBody>
          <a:bodyPr wrap="square" lIns="1440000" tIns="360000" rIns="1440000" bIns="648000" anchor="ctr" anchorCtr="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8800" b="1" cap="none" baseline="0">
                <a:solidFill>
                  <a:srgbClr val="F04C25"/>
                </a:solidFill>
                <a:latin typeface="Arial" pitchFamily="34" charset="0"/>
                <a:cs typeface="Arial" pitchFamily="34" charset="0"/>
              </a:defRPr>
            </a:lvl1pPr>
            <a:lvl2pPr marL="0" indent="0" algn="l">
              <a:lnSpc>
                <a:spcPct val="90000"/>
              </a:lnSpc>
              <a:spcBef>
                <a:spcPts val="1800"/>
              </a:spcBef>
              <a:buFontTx/>
              <a:buNone/>
              <a:defRPr sz="4800" b="1">
                <a:latin typeface="Arial" pitchFamily="34" charset="0"/>
                <a:cs typeface="Arial" pitchFamily="34" charset="0"/>
              </a:defRPr>
            </a:lvl2pPr>
            <a:lvl3pPr marL="0" indent="0" algn="l">
              <a:spcBef>
                <a:spcPts val="2400"/>
              </a:spcBef>
              <a:buFontTx/>
              <a:buNone/>
              <a:defRPr sz="3600" b="0" i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defRPr>
            </a:lvl3pPr>
            <a:lvl4pPr marL="0" indent="0">
              <a:defRPr sz="12000" b="0">
                <a:latin typeface="Arial" pitchFamily="34" charset="0"/>
                <a:cs typeface="Arial" pitchFamily="34" charset="0"/>
              </a:defRPr>
            </a:lvl4pPr>
            <a:lvl5pPr marL="0" indent="0">
              <a:defRPr sz="12000" b="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err="1"/>
              <a:t>Titel</a:t>
            </a:r>
            <a:endParaRPr lang="en-US" dirty="0"/>
          </a:p>
          <a:p>
            <a:pPr lvl="1"/>
            <a:r>
              <a:rPr lang="en-US" dirty="0" err="1"/>
              <a:t>Ondertitel</a:t>
            </a:r>
            <a:endParaRPr lang="en-US" dirty="0"/>
          </a:p>
        </p:txBody>
      </p:sp>
      <p:sp>
        <p:nvSpPr>
          <p:cNvPr id="53" name="Tijdelijke aanduiding voor tekst 52"/>
          <p:cNvSpPr>
            <a:spLocks noGrp="1"/>
          </p:cNvSpPr>
          <p:nvPr>
            <p:ph type="body" sz="quarter" idx="60" hasCustomPrompt="1"/>
          </p:nvPr>
        </p:nvSpPr>
        <p:spPr>
          <a:xfrm>
            <a:off x="10389659" y="1602062"/>
            <a:ext cx="19800000" cy="2088232"/>
          </a:xfrm>
        </p:spPr>
        <p:txBody>
          <a:bodyPr lIns="0" tIns="0" rIns="1440000" bIns="0" anchor="b" anchorCtr="0">
            <a:norm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FontTx/>
              <a:buNone/>
              <a:defRPr sz="4200" cap="none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nl-NL" dirty="0"/>
              <a:t>[Namen onderzoekers]</a:t>
            </a:r>
          </a:p>
        </p:txBody>
      </p:sp>
      <p:sp>
        <p:nvSpPr>
          <p:cNvPr id="17" name="Tijdelijke aanduiding voor tekst 52"/>
          <p:cNvSpPr>
            <a:spLocks noGrp="1"/>
          </p:cNvSpPr>
          <p:nvPr>
            <p:ph type="body" sz="quarter" idx="65" hasCustomPrompt="1"/>
          </p:nvPr>
        </p:nvSpPr>
        <p:spPr>
          <a:xfrm>
            <a:off x="4556611" y="39910317"/>
            <a:ext cx="14183776" cy="2898207"/>
          </a:xfrm>
        </p:spPr>
        <p:txBody>
          <a:bodyPr lIns="0" tIns="360000" rIns="0" bIns="360000" anchor="ctr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FontTx/>
              <a:buNone/>
              <a:defRPr sz="3200" b="0" cap="none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nl-NL" dirty="0"/>
              <a:t>[Contactgegevens]</a:t>
            </a:r>
          </a:p>
        </p:txBody>
      </p:sp>
      <p:sp>
        <p:nvSpPr>
          <p:cNvPr id="24" name="Tijdelijke aanduiding voor afbeelding 23"/>
          <p:cNvSpPr>
            <a:spLocks noGrp="1"/>
          </p:cNvSpPr>
          <p:nvPr>
            <p:ph type="pic" sz="quarter" idx="66"/>
          </p:nvPr>
        </p:nvSpPr>
        <p:spPr>
          <a:xfrm>
            <a:off x="1440000" y="38686462"/>
            <a:ext cx="2520000" cy="2520000"/>
          </a:xfrm>
        </p:spPr>
        <p:txBody>
          <a:bodyPr>
            <a:normAutofit/>
          </a:bodyPr>
          <a:lstStyle>
            <a:lvl1pPr algn="l"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26" name="Tijdelijke aanduiding voor tekst 25"/>
          <p:cNvSpPr>
            <a:spLocks noGrp="1"/>
          </p:cNvSpPr>
          <p:nvPr>
            <p:ph type="body" sz="quarter" idx="67"/>
          </p:nvPr>
        </p:nvSpPr>
        <p:spPr>
          <a:xfrm>
            <a:off x="1440000" y="15926400"/>
            <a:ext cx="13140000" cy="3197726"/>
          </a:xfrm>
          <a:ln w="19050">
            <a:solidFill>
              <a:srgbClr val="009CAB"/>
            </a:solidFill>
          </a:ln>
        </p:spPr>
        <p:txBody>
          <a:bodyPr lIns="360000" tIns="288000" rIns="360000" bIns="288000">
            <a:spAutoFit/>
          </a:bodyPr>
          <a:lstStyle>
            <a:lvl1pPr>
              <a:spcBef>
                <a:spcPts val="0"/>
              </a:spcBef>
              <a:spcAft>
                <a:spcPts val="1200"/>
              </a:spcAft>
              <a:buFont typeface="Arial" pitchFamily="34" charset="0"/>
              <a:buNone/>
              <a:defRPr sz="3200" b="1" cap="all" baseline="0">
                <a:solidFill>
                  <a:srgbClr val="F04C25"/>
                </a:solidFill>
                <a:latin typeface="Arial" pitchFamily="34" charset="0"/>
                <a:cs typeface="Arial" pitchFamily="34" charset="0"/>
              </a:defRPr>
            </a:lvl1pPr>
            <a:lvl2pPr marL="0" indent="-432000">
              <a:spcBef>
                <a:spcPts val="0"/>
              </a:spcBef>
              <a:buFont typeface="Arial" pitchFamily="34" charset="0"/>
              <a:buNone/>
              <a:defRPr lang="nl-NL" sz="3200" kern="120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3pPr>
            <a:lvl4pPr marL="864000" indent="-432000"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4pPr>
            <a:lvl5pPr marL="1296000" indent="-432000"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8" name="Text Placeholder 18"/>
          <p:cNvSpPr>
            <a:spLocks noGrp="1"/>
          </p:cNvSpPr>
          <p:nvPr>
            <p:ph type="body" sz="quarter" idx="56"/>
          </p:nvPr>
        </p:nvSpPr>
        <p:spPr>
          <a:xfrm>
            <a:off x="1440000" y="15211574"/>
            <a:ext cx="13140000" cy="720000"/>
          </a:xfrm>
          <a:prstGeom prst="round2SameRect">
            <a:avLst/>
          </a:prstGeom>
          <a:solidFill>
            <a:srgbClr val="009CAB"/>
          </a:solidFill>
          <a:ln w="19050">
            <a:solidFill>
              <a:srgbClr val="009CAB"/>
            </a:solidFill>
          </a:ln>
        </p:spPr>
        <p:txBody>
          <a:bodyPr lIns="360000" tIns="0" rIns="36000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200" b="1" cap="all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Tijdelijke aanduiding voor tekst 25"/>
          <p:cNvSpPr>
            <a:spLocks noGrp="1"/>
          </p:cNvSpPr>
          <p:nvPr>
            <p:ph type="body" sz="quarter" idx="68"/>
          </p:nvPr>
        </p:nvSpPr>
        <p:spPr>
          <a:xfrm>
            <a:off x="15696000" y="15926400"/>
            <a:ext cx="13140000" cy="3197726"/>
          </a:xfrm>
          <a:ln w="19050">
            <a:solidFill>
              <a:srgbClr val="009CAB"/>
            </a:solidFill>
          </a:ln>
        </p:spPr>
        <p:txBody>
          <a:bodyPr lIns="360000" tIns="288000" rIns="360000" bIns="288000">
            <a:spAutoFit/>
          </a:bodyPr>
          <a:lstStyle>
            <a:lvl1pPr>
              <a:spcBef>
                <a:spcPts val="0"/>
              </a:spcBef>
              <a:spcAft>
                <a:spcPts val="1200"/>
              </a:spcAft>
              <a:buFont typeface="Arial" pitchFamily="34" charset="0"/>
              <a:buNone/>
              <a:defRPr sz="3200" b="1" cap="all" baseline="0">
                <a:solidFill>
                  <a:srgbClr val="F04C25"/>
                </a:solidFill>
                <a:latin typeface="Arial" pitchFamily="34" charset="0"/>
                <a:cs typeface="Arial" pitchFamily="34" charset="0"/>
              </a:defRPr>
            </a:lvl1pPr>
            <a:lvl2pPr marL="0" indent="-432000">
              <a:spcBef>
                <a:spcPts val="0"/>
              </a:spcBef>
              <a:buFont typeface="Arial" pitchFamily="34" charset="0"/>
              <a:buNone/>
              <a:defRPr lang="nl-NL" sz="3200" kern="120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3pPr>
            <a:lvl4pPr marL="864000" indent="-432000"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4pPr>
            <a:lvl5pPr marL="1296000" indent="-432000"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50" name="Text Placeholder 18"/>
          <p:cNvSpPr>
            <a:spLocks noGrp="1"/>
          </p:cNvSpPr>
          <p:nvPr>
            <p:ph type="body" sz="quarter" idx="58"/>
          </p:nvPr>
        </p:nvSpPr>
        <p:spPr>
          <a:xfrm>
            <a:off x="15696000" y="15211574"/>
            <a:ext cx="13140000" cy="720000"/>
          </a:xfrm>
          <a:prstGeom prst="round2SameRect">
            <a:avLst/>
          </a:prstGeom>
          <a:solidFill>
            <a:srgbClr val="009CAB"/>
          </a:solidFill>
          <a:ln w="19050">
            <a:solidFill>
              <a:srgbClr val="009CAB"/>
            </a:solidFill>
          </a:ln>
        </p:spPr>
        <p:txBody>
          <a:bodyPr lIns="360000" tIns="0" rIns="36000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200" b="1" cap="all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ijdelijke aanduiding voor tekst 25"/>
          <p:cNvSpPr>
            <a:spLocks noGrp="1"/>
          </p:cNvSpPr>
          <p:nvPr>
            <p:ph type="body" sz="quarter" idx="69"/>
          </p:nvPr>
        </p:nvSpPr>
        <p:spPr>
          <a:xfrm>
            <a:off x="1440000" y="10674000"/>
            <a:ext cx="27396000" cy="3197726"/>
          </a:xfrm>
          <a:ln w="19050">
            <a:solidFill>
              <a:srgbClr val="009CAB"/>
            </a:solidFill>
          </a:ln>
        </p:spPr>
        <p:txBody>
          <a:bodyPr lIns="360000" tIns="288000" rIns="360000" bIns="288000">
            <a:sp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Font typeface="Arial" pitchFamily="34" charset="0"/>
              <a:buNone/>
              <a:tabLst>
                <a:tab pos="432000" algn="l"/>
              </a:tabLst>
              <a:defRPr sz="3200" b="1" cap="all" baseline="0">
                <a:solidFill>
                  <a:srgbClr val="F04C25"/>
                </a:solidFill>
                <a:latin typeface="Arial" pitchFamily="34" charset="0"/>
                <a:cs typeface="Arial" pitchFamily="34" charset="0"/>
              </a:defRPr>
            </a:lvl1pPr>
            <a:lvl2pPr marL="0" indent="-432000" defTabSz="432000">
              <a:spcBef>
                <a:spcPts val="0"/>
              </a:spcBef>
              <a:buFont typeface="Arial" pitchFamily="34" charset="0"/>
              <a:buNone/>
              <a:tabLst>
                <a:tab pos="432000" algn="l"/>
              </a:tabLst>
              <a:defRPr lang="nl-NL" sz="3200" kern="120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3pPr>
            <a:lvl4pPr marL="864000" indent="-432000">
              <a:spcBef>
                <a:spcPts val="0"/>
              </a:spcBef>
              <a:tabLst>
                <a:tab pos="432000" algn="l"/>
              </a:tabLst>
              <a:defRPr sz="3200">
                <a:latin typeface="Arial" pitchFamily="34" charset="0"/>
                <a:cs typeface="Arial" pitchFamily="34" charset="0"/>
              </a:defRPr>
            </a:lvl4pPr>
            <a:lvl5pPr marL="1296000" indent="-432000">
              <a:spcBef>
                <a:spcPts val="0"/>
              </a:spcBef>
              <a:tabLst>
                <a:tab pos="432000" algn="l"/>
              </a:tabLst>
              <a:defRPr sz="32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27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1440000" y="9954990"/>
            <a:ext cx="27396000" cy="720000"/>
          </a:xfrm>
          <a:prstGeom prst="round2SameRect">
            <a:avLst/>
          </a:prstGeom>
          <a:solidFill>
            <a:srgbClr val="009CAB"/>
          </a:solidFill>
          <a:ln w="19050">
            <a:solidFill>
              <a:srgbClr val="009CAB"/>
            </a:solidFill>
          </a:ln>
        </p:spPr>
        <p:txBody>
          <a:bodyPr lIns="360000" tIns="0" rIns="36000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200" b="1" cap="all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Tijdelijke aanduiding voor tekst 25"/>
          <p:cNvSpPr>
            <a:spLocks noGrp="1"/>
          </p:cNvSpPr>
          <p:nvPr>
            <p:ph type="body" sz="quarter" idx="70"/>
          </p:nvPr>
        </p:nvSpPr>
        <p:spPr>
          <a:xfrm>
            <a:off x="1440000" y="21261600"/>
            <a:ext cx="27396000" cy="3196800"/>
          </a:xfrm>
          <a:ln w="19050">
            <a:solidFill>
              <a:srgbClr val="009CAB"/>
            </a:solidFill>
          </a:ln>
        </p:spPr>
        <p:txBody>
          <a:bodyPr lIns="360000" tIns="288000" rIns="360000" bIns="288000">
            <a:spAutoFit/>
          </a:bodyPr>
          <a:lstStyle>
            <a:lvl1pPr>
              <a:spcBef>
                <a:spcPts val="0"/>
              </a:spcBef>
              <a:spcAft>
                <a:spcPts val="1200"/>
              </a:spcAft>
              <a:buFont typeface="Arial" pitchFamily="34" charset="0"/>
              <a:buNone/>
              <a:defRPr sz="3200" b="1" cap="all" baseline="0">
                <a:solidFill>
                  <a:srgbClr val="F04C25"/>
                </a:solidFill>
                <a:latin typeface="Arial" pitchFamily="34" charset="0"/>
                <a:cs typeface="Arial" pitchFamily="34" charset="0"/>
              </a:defRPr>
            </a:lvl1pPr>
            <a:lvl2pPr marL="0" indent="-432000">
              <a:spcBef>
                <a:spcPts val="0"/>
              </a:spcBef>
              <a:buFont typeface="Arial" pitchFamily="34" charset="0"/>
              <a:buNone/>
              <a:defRPr lang="nl-NL" sz="3200" kern="120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3pPr>
            <a:lvl4pPr marL="864000" indent="-432000"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4pPr>
            <a:lvl5pPr marL="1296000" indent="-432000"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54" name="Text Placeholder 18"/>
          <p:cNvSpPr>
            <a:spLocks noGrp="1"/>
          </p:cNvSpPr>
          <p:nvPr>
            <p:ph type="body" sz="quarter" idx="61"/>
          </p:nvPr>
        </p:nvSpPr>
        <p:spPr>
          <a:xfrm>
            <a:off x="1440000" y="20540166"/>
            <a:ext cx="27396000" cy="720000"/>
          </a:xfrm>
          <a:prstGeom prst="round2SameRect">
            <a:avLst/>
          </a:prstGeom>
          <a:solidFill>
            <a:srgbClr val="009CAB"/>
          </a:solidFill>
          <a:ln w="19050">
            <a:solidFill>
              <a:srgbClr val="009CAB"/>
            </a:solidFill>
          </a:ln>
        </p:spPr>
        <p:txBody>
          <a:bodyPr lIns="360000" tIns="0" rIns="36000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200" b="1" cap="all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Tijdelijke aanduiding voor tekst 25"/>
          <p:cNvSpPr>
            <a:spLocks noGrp="1"/>
          </p:cNvSpPr>
          <p:nvPr>
            <p:ph type="body" sz="quarter" idx="71"/>
          </p:nvPr>
        </p:nvSpPr>
        <p:spPr>
          <a:xfrm>
            <a:off x="1440000" y="26330400"/>
            <a:ext cx="27396000" cy="3197726"/>
          </a:xfrm>
          <a:ln w="19050">
            <a:solidFill>
              <a:srgbClr val="F04C25"/>
            </a:solidFill>
          </a:ln>
        </p:spPr>
        <p:txBody>
          <a:bodyPr lIns="360000" tIns="288000" rIns="360000" bIns="288000">
            <a:spAutoFit/>
          </a:bodyPr>
          <a:lstStyle>
            <a:lvl1pPr>
              <a:spcBef>
                <a:spcPts val="0"/>
              </a:spcBef>
              <a:spcAft>
                <a:spcPts val="1200"/>
              </a:spcAft>
              <a:buFont typeface="Arial" pitchFamily="34" charset="0"/>
              <a:buNone/>
              <a:defRPr sz="3200" b="1" cap="all" baseline="0">
                <a:solidFill>
                  <a:srgbClr val="F04C25"/>
                </a:solidFill>
                <a:latin typeface="Arial" pitchFamily="34" charset="0"/>
                <a:cs typeface="Arial" pitchFamily="34" charset="0"/>
              </a:defRPr>
            </a:lvl1pPr>
            <a:lvl2pPr marL="0" indent="-432000">
              <a:spcBef>
                <a:spcPts val="0"/>
              </a:spcBef>
              <a:buFont typeface="Arial" pitchFamily="34" charset="0"/>
              <a:buNone/>
              <a:defRPr lang="nl-NL" sz="3200" kern="120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3pPr>
            <a:lvl4pPr marL="864000" indent="-432000"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4pPr>
            <a:lvl5pPr marL="1296000" indent="-432000">
              <a:spcBef>
                <a:spcPts val="0"/>
              </a:spcBef>
              <a:defRPr sz="32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56" name="Text Placeholder 18"/>
          <p:cNvSpPr>
            <a:spLocks noGrp="1"/>
          </p:cNvSpPr>
          <p:nvPr>
            <p:ph type="body" sz="quarter" idx="63"/>
          </p:nvPr>
        </p:nvSpPr>
        <p:spPr>
          <a:xfrm>
            <a:off x="1440000" y="25610005"/>
            <a:ext cx="27396000" cy="720000"/>
          </a:xfrm>
          <a:prstGeom prst="round2SameRect">
            <a:avLst/>
          </a:prstGeom>
          <a:solidFill>
            <a:srgbClr val="F04C25"/>
          </a:solidFill>
          <a:ln w="19050">
            <a:solidFill>
              <a:srgbClr val="F04C25"/>
            </a:solidFill>
          </a:ln>
        </p:spPr>
        <p:txBody>
          <a:bodyPr lIns="360000" tIns="0" rIns="360000" bIns="0"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200" b="1" cap="all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999" y="17155789"/>
            <a:ext cx="27251978" cy="21084517"/>
          </a:xfrm>
          <a:prstGeom prst="rect">
            <a:avLst/>
          </a:prstGeom>
        </p:spPr>
        <p:txBody>
          <a:bodyPr vert="horz" lIns="417643" tIns="208822" rIns="417643" bIns="208822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0276000" cy="4680000"/>
          </a:xfrm>
          <a:prstGeom prst="rect">
            <a:avLst/>
          </a:prstGeom>
          <a:solidFill>
            <a:srgbClr val="F04C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TM_logo2_rgb.em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40000" y="1080000"/>
            <a:ext cx="6420822" cy="2520000"/>
          </a:xfrm>
          <a:prstGeom prst="rect">
            <a:avLst/>
          </a:prstGeom>
        </p:spPr>
      </p:pic>
      <p:sp>
        <p:nvSpPr>
          <p:cNvPr id="10" name="Rectangle 14"/>
          <p:cNvSpPr/>
          <p:nvPr/>
        </p:nvSpPr>
        <p:spPr>
          <a:xfrm>
            <a:off x="0" y="39928525"/>
            <a:ext cx="30276000" cy="2880000"/>
          </a:xfrm>
          <a:prstGeom prst="rect">
            <a:avLst/>
          </a:prstGeom>
          <a:solidFill>
            <a:srgbClr val="F04C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Afbeelding 8" descr="ASSO_LOGO_CMYK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3669450" y="38829600"/>
            <a:ext cx="5080049" cy="2160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4176431" rtl="0" eaLnBrk="1" latinLnBrk="0" hangingPunct="1">
        <a:spcBef>
          <a:spcPct val="0"/>
        </a:spcBef>
        <a:buNone/>
        <a:defRPr sz="12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432000" rtl="0" eaLnBrk="1" latinLnBrk="0" hangingPunct="1">
        <a:spcBef>
          <a:spcPts val="0"/>
        </a:spcBef>
        <a:spcAft>
          <a:spcPts val="1200"/>
        </a:spcAft>
        <a:buFont typeface="Arial" pitchFamily="34" charset="0"/>
        <a:buNone/>
        <a:tabLst>
          <a:tab pos="432000" algn="l"/>
        </a:tabLst>
        <a:defRPr sz="3200" b="1" kern="1200" cap="all" baseline="0">
          <a:solidFill>
            <a:srgbClr val="F04C25"/>
          </a:solidFill>
          <a:latin typeface="Arial" pitchFamily="34" charset="0"/>
          <a:ea typeface="+mn-ea"/>
          <a:cs typeface="Arial" pitchFamily="34" charset="0"/>
        </a:defRPr>
      </a:lvl1pPr>
      <a:lvl2pPr marL="0" indent="0" algn="l" defTabSz="432000" rtl="0" eaLnBrk="1" latinLnBrk="0" hangingPunct="1">
        <a:spcBef>
          <a:spcPts val="0"/>
        </a:spcBef>
        <a:buFont typeface="Arial" pitchFamily="34" charset="0"/>
        <a:buNone/>
        <a:tabLst>
          <a:tab pos="432000" algn="l"/>
        </a:tabLst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432000" indent="-432000" algn="l" defTabSz="432000" rtl="0" eaLnBrk="1" latinLnBrk="0" hangingPunct="1">
        <a:spcBef>
          <a:spcPts val="0"/>
        </a:spcBef>
        <a:buFont typeface="Arial" pitchFamily="34" charset="0"/>
        <a:buChar char="•"/>
        <a:tabLst>
          <a:tab pos="432000" algn="l"/>
        </a:tabLst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864000" indent="-432000" algn="l" defTabSz="432000" rtl="0" eaLnBrk="1" latinLnBrk="0" hangingPunct="1">
        <a:spcBef>
          <a:spcPts val="0"/>
        </a:spcBef>
        <a:buFont typeface="Arial" pitchFamily="34" charset="0"/>
        <a:buChar char="–"/>
        <a:tabLst>
          <a:tab pos="432000" algn="l"/>
        </a:tabLst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296000" indent="-432000" algn="l" defTabSz="432000" rtl="0" eaLnBrk="1" latinLnBrk="0" hangingPunct="1">
        <a:spcBef>
          <a:spcPts val="0"/>
        </a:spcBef>
        <a:buFont typeface="Arial" pitchFamily="34" charset="0"/>
        <a:buChar char="»"/>
        <a:tabLst>
          <a:tab pos="432000" algn="l"/>
        </a:tabLst>
        <a:defRPr sz="32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11485184" indent="-1044108" algn="l" defTabSz="4176431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399" indent="-1044108" algn="l" defTabSz="4176431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615" indent="-1044108" algn="l" defTabSz="4176431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830" indent="-1044108" algn="l" defTabSz="4176431" rtl="0" eaLnBrk="1" latinLnBrk="0" hangingPunct="1">
        <a:spcBef>
          <a:spcPct val="20000"/>
        </a:spcBef>
        <a:buFont typeface="Arial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215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43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64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86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107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29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507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72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4.jpeg"/><Relationship Id="rId7" Type="http://schemas.openxmlformats.org/officeDocument/2006/relationships/hyperlink" Target="https://www.google.be/url?sa=i&amp;rct=j&amp;q=&amp;esrc=s&amp;source=images&amp;cd=&amp;ved=0ahUKEwivtOmq9u3MAhVKLsAKHVPtBbgQjRwIBw&amp;url=http://www.tvacres.com/robots_marvin.htm&amp;psig=AFQjCNGMjeh39uMgwvaP7UDXPswjjJPBmA&amp;ust=1464014795218006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endelathouwer/Psoc_robo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BE" dirty="0"/>
              <a:t>Marvin,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Paranoid</a:t>
            </a:r>
            <a:r>
              <a:rPr lang="nl-BE" dirty="0"/>
              <a:t> Android</a:t>
            </a:r>
            <a:endParaRPr lang="nl-BE" b="0" dirty="0">
              <a:solidFill>
                <a:srgbClr val="DD4B39"/>
              </a:solidFill>
            </a:endParaRPr>
          </a:p>
          <a:p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6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Docent: J. Van </a:t>
            </a:r>
            <a:r>
              <a:rPr lang="en-US" dirty="0" err="1"/>
              <a:t>Bauwel</a:t>
            </a:r>
            <a:endParaRPr lang="en-US" dirty="0"/>
          </a:p>
          <a:p>
            <a:r>
              <a:rPr lang="en-US" dirty="0" err="1"/>
              <a:t>Vak</a:t>
            </a:r>
            <a:r>
              <a:rPr lang="en-US" dirty="0"/>
              <a:t>: Project 2</a:t>
            </a:r>
          </a:p>
          <a:p>
            <a:r>
              <a:rPr lang="en-US" dirty="0"/>
              <a:t>Student: Ben De Lathouwer</a:t>
            </a:r>
          </a:p>
          <a:p>
            <a:r>
              <a:rPr lang="en-US" dirty="0" err="1"/>
              <a:t>Academiejaar</a:t>
            </a:r>
            <a:r>
              <a:rPr lang="en-US" dirty="0"/>
              <a:t>: 2015-2016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65"/>
          </p:nvPr>
        </p:nvSpPr>
        <p:spPr>
          <a:xfrm>
            <a:off x="4634447" y="39626476"/>
            <a:ext cx="9497428" cy="4028258"/>
          </a:xfrm>
        </p:spPr>
        <p:txBody>
          <a:bodyPr>
            <a:normAutofit fontScale="70000" lnSpcReduction="20000"/>
          </a:bodyPr>
          <a:lstStyle/>
          <a:p>
            <a:r>
              <a:rPr lang="en-US" sz="5200" dirty="0"/>
              <a:t>Patrick </a:t>
            </a:r>
            <a:r>
              <a:rPr lang="en-US" sz="5200" dirty="0" err="1"/>
              <a:t>Pelgrims</a:t>
            </a:r>
            <a:endParaRPr lang="en-US" sz="5200" dirty="0"/>
          </a:p>
          <a:p>
            <a:r>
              <a:rPr lang="en-US" sz="5200" dirty="0"/>
              <a:t>E-mail: Patrick.pelgrims@thomasmore.be</a:t>
            </a:r>
          </a:p>
          <a:p>
            <a:r>
              <a:rPr lang="en-US" sz="5200" dirty="0"/>
              <a:t>Thomas More | Campus De </a:t>
            </a:r>
            <a:r>
              <a:rPr lang="en-US" sz="5200" dirty="0" err="1"/>
              <a:t>Nayer</a:t>
            </a:r>
            <a:endParaRPr lang="en-US" sz="5200" dirty="0"/>
          </a:p>
          <a:p>
            <a:r>
              <a:rPr lang="en-US" sz="5200" dirty="0"/>
              <a:t>Jan Pieter De </a:t>
            </a:r>
            <a:r>
              <a:rPr lang="en-US" sz="5200" dirty="0" err="1"/>
              <a:t>Nayerlaan</a:t>
            </a:r>
            <a:r>
              <a:rPr lang="en-US" sz="5200" dirty="0"/>
              <a:t> 5</a:t>
            </a:r>
          </a:p>
          <a:p>
            <a:r>
              <a:rPr lang="en-US" sz="5200" dirty="0"/>
              <a:t>2860 St.-</a:t>
            </a:r>
            <a:r>
              <a:rPr lang="en-US" sz="5200" dirty="0" err="1"/>
              <a:t>Katelijne</a:t>
            </a:r>
            <a:r>
              <a:rPr lang="en-US" sz="5200" dirty="0"/>
              <a:t>-Waver</a:t>
            </a:r>
          </a:p>
          <a:p>
            <a:r>
              <a:rPr lang="en-US" sz="5200" dirty="0"/>
              <a:t>Tel: +32 (0)15 316944 | Fax: +32 (0)15 317453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67"/>
          </p:nvPr>
        </p:nvSpPr>
        <p:spPr>
          <a:xfrm>
            <a:off x="1442955" y="11984231"/>
            <a:ext cx="18161527" cy="3659391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nl-BE" dirty="0"/>
              <a:t>psoc1 controller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nl-BE" dirty="0"/>
              <a:t>ultrasoon sensor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nl-BE" dirty="0"/>
              <a:t>motordriver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dirty="0"/>
              <a:t>Robot chassis met 4 Wielen (met elk </a:t>
            </a:r>
            <a:r>
              <a:rPr lang="en-US" dirty="0" err="1"/>
              <a:t>een</a:t>
            </a:r>
            <a:r>
              <a:rPr lang="en-US" dirty="0"/>
              <a:t> electro motor)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dirty="0"/>
              <a:t>DC-DC convertor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56"/>
          </p:nvPr>
        </p:nvSpPr>
        <p:spPr>
          <a:xfrm>
            <a:off x="1437658" y="11276469"/>
            <a:ext cx="18166824" cy="707761"/>
          </a:xfrm>
        </p:spPr>
        <p:txBody>
          <a:bodyPr/>
          <a:lstStyle/>
          <a:p>
            <a:r>
              <a:rPr lang="nl-BE" dirty="0"/>
              <a:t>componenten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69"/>
          </p:nvPr>
        </p:nvSpPr>
        <p:spPr>
          <a:xfrm>
            <a:off x="1440000" y="9024938"/>
            <a:ext cx="18164483" cy="1074068"/>
          </a:xfrm>
        </p:spPr>
        <p:txBody>
          <a:bodyPr/>
          <a:lstStyle/>
          <a:p>
            <a:r>
              <a:rPr lang="nl-BE" dirty="0"/>
              <a:t>Een rijdende RC robot die stopt als hij een obstakel te dicht </a:t>
            </a:r>
            <a:r>
              <a:rPr lang="nl-BE" dirty="0" err="1"/>
              <a:t>naderT</a:t>
            </a:r>
            <a:r>
              <a:rPr lang="nl-BE" dirty="0"/>
              <a:t>. 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0"/>
          </p:nvPr>
        </p:nvSpPr>
        <p:spPr>
          <a:xfrm>
            <a:off x="1440000" y="8079347"/>
            <a:ext cx="18164483" cy="984059"/>
          </a:xfrm>
        </p:spPr>
        <p:txBody>
          <a:bodyPr/>
          <a:lstStyle/>
          <a:p>
            <a:r>
              <a:rPr lang="nl-BE" dirty="0"/>
              <a:t>Doel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47" y="38758190"/>
            <a:ext cx="3844727" cy="4050335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3100775" y="23745100"/>
            <a:ext cx="89428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4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Marvin</a:t>
            </a:r>
          </a:p>
          <a:p>
            <a:pPr algn="ctr"/>
            <a:endParaRPr lang="nl-BE" sz="4400" b="1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8030641" y="23745100"/>
            <a:ext cx="89428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4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programmeeromgeving</a:t>
            </a:r>
          </a:p>
        </p:txBody>
      </p:sp>
      <p:pic>
        <p:nvPicPr>
          <p:cNvPr id="14" name="Afbeelding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658" y="16352877"/>
            <a:ext cx="12202061" cy="6878613"/>
          </a:xfrm>
          <a:prstGeom prst="rect">
            <a:avLst/>
          </a:prstGeom>
        </p:spPr>
      </p:pic>
      <p:pic>
        <p:nvPicPr>
          <p:cNvPr id="15" name="Afbeelding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7053" y="16336322"/>
            <a:ext cx="13546444" cy="7229203"/>
          </a:xfrm>
          <a:prstGeom prst="rect">
            <a:avLst/>
          </a:prstGeom>
        </p:spPr>
      </p:pic>
      <p:sp>
        <p:nvSpPr>
          <p:cNvPr id="29" name="TextBox 40"/>
          <p:cNvSpPr txBox="1"/>
          <p:nvPr/>
        </p:nvSpPr>
        <p:spPr>
          <a:xfrm>
            <a:off x="15947260" y="36418428"/>
            <a:ext cx="89428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4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Gebruikte onderdelen </a:t>
            </a:r>
          </a:p>
        </p:txBody>
      </p:sp>
      <p:sp>
        <p:nvSpPr>
          <p:cNvPr id="30" name="TextBox 40"/>
          <p:cNvSpPr txBox="1"/>
          <p:nvPr/>
        </p:nvSpPr>
        <p:spPr>
          <a:xfrm>
            <a:off x="1350730" y="35770436"/>
            <a:ext cx="894286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4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Onderkant Prototype van de print </a:t>
            </a:r>
          </a:p>
          <a:p>
            <a:pPr algn="ctr"/>
            <a:endParaRPr lang="nl-BE" sz="4400" b="1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Afbeelding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814" y="26884039"/>
            <a:ext cx="9600322" cy="8886397"/>
          </a:xfrm>
          <a:prstGeom prst="rect">
            <a:avLst/>
          </a:prstGeom>
        </p:spPr>
      </p:pic>
      <p:pic>
        <p:nvPicPr>
          <p:cNvPr id="19" name="Afbeelding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1773" y="26884038"/>
            <a:ext cx="17149434" cy="8886397"/>
          </a:xfrm>
          <a:prstGeom prst="rect">
            <a:avLst/>
          </a:prstGeom>
        </p:spPr>
      </p:pic>
      <p:sp>
        <p:nvSpPr>
          <p:cNvPr id="5" name="AutoShape 2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4123988" y="-1371600"/>
            <a:ext cx="14097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2515" y="8840044"/>
            <a:ext cx="9120982" cy="684073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sz="quarter" idx="13"/>
          </p:nvPr>
        </p:nvSpPr>
        <p:spPr>
          <a:xfrm>
            <a:off x="-90316" y="4673452"/>
            <a:ext cx="30279975" cy="5220000"/>
          </a:xfrm>
        </p:spPr>
        <p:txBody>
          <a:bodyPr/>
          <a:lstStyle/>
          <a:p>
            <a:r>
              <a:rPr lang="nl-BE" dirty="0"/>
              <a:t>Marvin, The </a:t>
            </a:r>
            <a:r>
              <a:rPr lang="nl-BE" dirty="0" err="1"/>
              <a:t>Paranoid</a:t>
            </a:r>
            <a:r>
              <a:rPr lang="nl-BE" dirty="0"/>
              <a:t> Android</a:t>
            </a:r>
          </a:p>
          <a:p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60"/>
          </p:nvPr>
        </p:nvSpPr>
        <p:spPr>
          <a:xfrm>
            <a:off x="10479975" y="1780415"/>
            <a:ext cx="19800000" cy="208823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Docent: J. Van </a:t>
            </a:r>
            <a:r>
              <a:rPr lang="en-US" dirty="0" err="1"/>
              <a:t>Bauwel</a:t>
            </a:r>
            <a:endParaRPr lang="en-US" dirty="0"/>
          </a:p>
          <a:p>
            <a:r>
              <a:rPr lang="en-US" dirty="0" err="1"/>
              <a:t>Vak</a:t>
            </a:r>
            <a:r>
              <a:rPr lang="en-US" dirty="0"/>
              <a:t>: Project 2</a:t>
            </a:r>
          </a:p>
          <a:p>
            <a:r>
              <a:rPr lang="en-US" dirty="0"/>
              <a:t>Student: Ben De Lathouwer</a:t>
            </a:r>
          </a:p>
          <a:p>
            <a:r>
              <a:rPr lang="en-US" dirty="0" err="1"/>
              <a:t>Academiejaar</a:t>
            </a:r>
            <a:r>
              <a:rPr lang="en-US" dirty="0"/>
              <a:t>: 2015-2016</a:t>
            </a:r>
          </a:p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65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Patrick Pelgrims</a:t>
            </a:r>
          </a:p>
          <a:p>
            <a:r>
              <a:rPr lang="en-US" dirty="0"/>
              <a:t>E-mail: Patrick.pelgrims@thomasmore.be</a:t>
            </a:r>
          </a:p>
          <a:p>
            <a:r>
              <a:rPr lang="en-US" dirty="0"/>
              <a:t>Thomas More | Campus De Nayer</a:t>
            </a:r>
          </a:p>
          <a:p>
            <a:r>
              <a:rPr lang="en-US" dirty="0"/>
              <a:t>Jan Pieter De </a:t>
            </a:r>
            <a:r>
              <a:rPr lang="en-US" dirty="0" err="1"/>
              <a:t>Nayerlaan</a:t>
            </a:r>
            <a:r>
              <a:rPr lang="en-US" dirty="0"/>
              <a:t> 5</a:t>
            </a:r>
          </a:p>
          <a:p>
            <a:r>
              <a:rPr lang="en-US" dirty="0"/>
              <a:t>2860 St.-</a:t>
            </a:r>
            <a:r>
              <a:rPr lang="en-US" dirty="0" err="1"/>
              <a:t>Katelijne</a:t>
            </a:r>
            <a:r>
              <a:rPr lang="en-US" dirty="0"/>
              <a:t>-Waver</a:t>
            </a:r>
          </a:p>
          <a:p>
            <a:r>
              <a:rPr lang="en-US" dirty="0"/>
              <a:t>Tel: +32 (0)15 316944 | Fax: +32 (0)15 317453</a:t>
            </a:r>
          </a:p>
          <a:p>
            <a:br>
              <a:rPr lang="en-US" dirty="0"/>
            </a:br>
            <a:endParaRPr lang="en-US" dirty="0"/>
          </a:p>
          <a:p>
            <a:endParaRPr lang="en-GB" dirty="0"/>
          </a:p>
        </p:txBody>
      </p:sp>
      <p:sp>
        <p:nvSpPr>
          <p:cNvPr id="14" name="Tijdelijke aanduiding voor tekst 13"/>
          <p:cNvSpPr>
            <a:spLocks noGrp="1"/>
          </p:cNvSpPr>
          <p:nvPr>
            <p:ph type="body" sz="quarter" idx="71"/>
          </p:nvPr>
        </p:nvSpPr>
        <p:spPr>
          <a:xfrm>
            <a:off x="866837" y="7707708"/>
            <a:ext cx="27396000" cy="2366729"/>
          </a:xfrm>
        </p:spPr>
        <p:txBody>
          <a:bodyPr/>
          <a:lstStyle/>
          <a:p>
            <a:r>
              <a:rPr lang="nl-BE" dirty="0"/>
              <a:t>De pcb gaat uitbreidingen bevatten voor MARVIN: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dirty="0"/>
              <a:t>wifi voor parameter monitoring (telemetrie)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dirty="0" err="1"/>
              <a:t>rotary</a:t>
            </a:r>
            <a:r>
              <a:rPr lang="nl-BE" dirty="0"/>
              <a:t> encoders voor meten van toerental</a:t>
            </a:r>
          </a:p>
        </p:txBody>
      </p:sp>
      <p:sp>
        <p:nvSpPr>
          <p:cNvPr id="15" name="Tijdelijke aanduiding voor tekst 14"/>
          <p:cNvSpPr>
            <a:spLocks noGrp="1"/>
          </p:cNvSpPr>
          <p:nvPr>
            <p:ph type="body" sz="quarter" idx="63"/>
          </p:nvPr>
        </p:nvSpPr>
        <p:spPr>
          <a:xfrm>
            <a:off x="866837" y="7098016"/>
            <a:ext cx="27396000" cy="720000"/>
          </a:xfrm>
        </p:spPr>
        <p:txBody>
          <a:bodyPr/>
          <a:lstStyle/>
          <a:p>
            <a:r>
              <a:rPr lang="en-US" dirty="0"/>
              <a:t>PCB (WIP)</a:t>
            </a:r>
            <a:endParaRPr lang="en-GB" dirty="0"/>
          </a:p>
        </p:txBody>
      </p:sp>
      <p:sp>
        <p:nvSpPr>
          <p:cNvPr id="16" name="TextBox 21"/>
          <p:cNvSpPr txBox="1"/>
          <p:nvPr/>
        </p:nvSpPr>
        <p:spPr>
          <a:xfrm>
            <a:off x="1530475" y="12860875"/>
            <a:ext cx="84907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400" b="1" dirty="0" err="1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Layers</a:t>
            </a:r>
            <a:endParaRPr lang="nl-BE" sz="4400" b="1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26"/>
          <p:cNvPicPr>
            <a:picLocks noGrp="1" noChangeAspect="1"/>
          </p:cNvPicPr>
          <p:nvPr>
            <p:ph type="pic" sz="quarter" idx="6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" b="440"/>
          <a:stretch>
            <a:fillRect/>
          </a:stretch>
        </p:blipFill>
        <p:spPr>
          <a:xfrm>
            <a:off x="666379" y="39694294"/>
            <a:ext cx="2520000" cy="2925126"/>
          </a:xfrm>
          <a:prstGeom prst="rect">
            <a:avLst/>
          </a:prstGeom>
        </p:spPr>
      </p:pic>
      <p:sp>
        <p:nvSpPr>
          <p:cNvPr id="20" name="Tijdelijke aanduiding voor tekst 13"/>
          <p:cNvSpPr>
            <a:spLocks noGrp="1"/>
          </p:cNvSpPr>
          <p:nvPr>
            <p:ph type="body" sz="quarter" idx="71"/>
          </p:nvPr>
        </p:nvSpPr>
        <p:spPr>
          <a:xfrm>
            <a:off x="866837" y="35250113"/>
            <a:ext cx="27396000" cy="2366729"/>
          </a:xfrm>
        </p:spPr>
        <p:txBody>
          <a:bodyPr/>
          <a:lstStyle/>
          <a:p>
            <a:r>
              <a:rPr lang="nl-BE" b="0" dirty="0"/>
              <a:t>Indien deze poster uw interesse geprikkeld </a:t>
            </a:r>
            <a:r>
              <a:rPr lang="nl-BE" b="0" dirty="0" err="1"/>
              <a:t>heEft</a:t>
            </a:r>
            <a:r>
              <a:rPr lang="nl-BE" b="0" dirty="0"/>
              <a:t>, kan u altijd  mijn werk terugvinden op </a:t>
            </a:r>
            <a:r>
              <a:rPr lang="nl-BE" b="0" dirty="0" err="1"/>
              <a:t>github</a:t>
            </a:r>
            <a:r>
              <a:rPr lang="nl-BE" b="0" dirty="0"/>
              <a:t>:</a:t>
            </a:r>
          </a:p>
          <a:p>
            <a:r>
              <a:rPr lang="nl-BE" b="0" u="sng" dirty="0">
                <a:solidFill>
                  <a:schemeClr val="accent6"/>
                </a:solidFill>
                <a:hlinkClick r:id="rId3"/>
              </a:rPr>
              <a:t>https://github.com/bendelathouwer/Psoc_robot</a:t>
            </a:r>
            <a:endParaRPr lang="nl-BE" b="0" u="sng" dirty="0">
              <a:solidFill>
                <a:schemeClr val="accent6"/>
              </a:solidFill>
            </a:endParaRPr>
          </a:p>
          <a:p>
            <a:r>
              <a:rPr lang="nl-BE" b="0" dirty="0"/>
              <a:t>voor vragen kan u me contacteren op: bendelathouwer@gmail.com</a:t>
            </a:r>
          </a:p>
        </p:txBody>
      </p:sp>
      <p:sp>
        <p:nvSpPr>
          <p:cNvPr id="21" name="Tijdelijke aanduiding voor tekst 14"/>
          <p:cNvSpPr>
            <a:spLocks noGrp="1"/>
          </p:cNvSpPr>
          <p:nvPr>
            <p:ph type="body" sz="quarter" idx="63"/>
          </p:nvPr>
        </p:nvSpPr>
        <p:spPr>
          <a:xfrm>
            <a:off x="866837" y="34505201"/>
            <a:ext cx="27396000" cy="720000"/>
          </a:xfrm>
        </p:spPr>
        <p:txBody>
          <a:bodyPr/>
          <a:lstStyle/>
          <a:p>
            <a:r>
              <a:rPr lang="nl-BE" dirty="0"/>
              <a:t>Meer interesse?</a:t>
            </a:r>
          </a:p>
        </p:txBody>
      </p:sp>
      <p:sp>
        <p:nvSpPr>
          <p:cNvPr id="24" name="TextBox 21"/>
          <p:cNvSpPr txBox="1"/>
          <p:nvPr/>
        </p:nvSpPr>
        <p:spPr>
          <a:xfrm>
            <a:off x="20873861" y="30669482"/>
            <a:ext cx="84907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4400" b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3D-render</a:t>
            </a:r>
          </a:p>
        </p:txBody>
      </p:sp>
      <p:pic>
        <p:nvPicPr>
          <p:cNvPr id="28" name="Afbeelding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475" y="23002807"/>
            <a:ext cx="18449614" cy="10012759"/>
          </a:xfrm>
          <a:prstGeom prst="rect">
            <a:avLst/>
          </a:prstGeom>
        </p:spPr>
      </p:pic>
      <p:pic>
        <p:nvPicPr>
          <p:cNvPr id="29" name="Afbeelding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4382" y="11687347"/>
            <a:ext cx="18290553" cy="999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818346"/>
      </p:ext>
    </p:extLst>
  </p:cSld>
  <p:clrMapOvr>
    <a:masterClrMapping/>
  </p:clrMapOvr>
</p:sld>
</file>

<file path=ppt/theme/theme1.xml><?xml version="1.0" encoding="utf-8"?>
<a:theme xmlns:a="http://schemas.openxmlformats.org/drawingml/2006/main" name="TM_onderzoekspo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04C25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tm_onderzoeksposter</Template>
  <TotalTime>2675</TotalTime>
  <Words>220</Words>
  <Application>Microsoft Office PowerPoint</Application>
  <PresentationFormat>Aangepast</PresentationFormat>
  <Paragraphs>46</Paragraphs>
  <Slides>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</vt:i4>
      </vt:variant>
    </vt:vector>
  </HeadingPairs>
  <TitlesOfParts>
    <vt:vector size="5" baseType="lpstr">
      <vt:lpstr>Arial</vt:lpstr>
      <vt:lpstr>Calibri</vt:lpstr>
      <vt:lpstr>TM_onderzoeksposter</vt:lpstr>
      <vt:lpstr>PowerPoint-presentatie</vt:lpstr>
      <vt:lpstr>PowerPoint-presentatie</vt:lpstr>
    </vt:vector>
  </TitlesOfParts>
  <Company>Dienst informatica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Erich Maritz</dc:creator>
  <cp:lastModifiedBy>BEN De Lathouwer</cp:lastModifiedBy>
  <cp:revision>46</cp:revision>
  <cp:lastPrinted>2016-04-21T12:10:36Z</cp:lastPrinted>
  <dcterms:created xsi:type="dcterms:W3CDTF">2016-04-20T12:52:12Z</dcterms:created>
  <dcterms:modified xsi:type="dcterms:W3CDTF">2016-05-23T09:36:27Z</dcterms:modified>
</cp:coreProperties>
</file>

<file path=docProps/thumbnail.jpeg>
</file>